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00990-5473-034F-7F90-AD71C8B2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CE8BB01-998F-F4F6-4411-8847C862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B17C-D75C-4AE6-B398-1435207238BE}" type="datetimeFigureOut">
              <a:rPr lang="nl-NL" smtClean="0"/>
              <a:t>28-1-2026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4B7A71A-79A3-3435-29A3-CF23258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99C4A44-8C85-4FD6-C73E-304E315E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B9B7-8737-4EA2-BEFC-8443FA832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42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87AF00-552E-967E-731C-A33F9D8C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0E8F14-ACC6-B709-4F44-FCF3B1388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FFAF4D-3B0D-2A25-1019-19CD2BDE2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EB17C-D75C-4AE6-B398-1435207238BE}" type="datetimeFigureOut">
              <a:rPr lang="nl-NL" smtClean="0"/>
              <a:t>28-1-2026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7B7F1F-72AF-C7CD-1FDD-0D91374B6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FF872E-EC69-0EEC-5AF9-BAA440CA0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CB9B7-8737-4EA2-BEFC-8443FA832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62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C9CDA54-560E-34AC-226C-D9186B7C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3FF356-9ED9-9074-CD52-9F4C668DD8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1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DDAB48-07FB-0A4E-552A-6EB757BC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ECE298-8FFB-7CB9-4682-2751331C7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0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688EEB-9B23-14FE-9120-D3012FD7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0A929E-6DD9-F664-DDC0-2352D1D762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0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7ECC16-4944-731C-0ECA-B2913731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AFE429-5568-CF00-5FF0-07DF8403ED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5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0A66F18-6B7C-C211-ADA8-A9F88621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4AB1B99-EED6-A1A8-72F8-354DEC71ED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4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B5D3728-9BC4-109F-CCF2-6BF080E5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BEEB90-380A-D014-02A9-5A06747D1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18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509290-BC71-4CFB-2A32-81AE4817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DD1FF28-4D97-A9DD-A9EB-EAE20AC81E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06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FAA2B6-FB96-B489-FFFC-B157E9CB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BCD90E-7303-C7F9-F19D-83534DC753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4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0ED4771-F9DD-50BB-9702-59032240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0FBC73-65A9-215F-23B7-021F72321F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52EB4E-F217-9272-3741-56E5E0CF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888BA8-393B-5341-67CD-C7A889047F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9EBDD5-C3EA-AE15-B7DB-175F8FA9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C7AFF7-AA6C-AD54-1702-D8BE7DD1E7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8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080956-37BA-BE71-1706-D82B0C65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7E6A4D-4027-656D-22CD-D990EA647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3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A99C6E-7ED3-7DFC-9D0A-06F304ED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6C0D98-0B35-BD0F-2DF6-4E9AE13660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7F09DB4-4E77-B391-E45C-66B6B7DD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FD9869-C194-A6F8-A174-662751F6C4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1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2EEFEB0-CBD0-4765-EBFF-C81D7AA5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6D8F6A-AFE8-FF8E-011B-BE6324B201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4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0B98136-4333-2F1F-DEB9-254B98F7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F3BEC8-F442-6A5A-B4A7-DDFB31668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411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2026-01-28T12:39:19Z</dcterms:created>
  <dcterms:modified xsi:type="dcterms:W3CDTF">2026-01-28T12:39:19Z</dcterms:modified>
</cp:coreProperties>
</file>